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58" r:id="rId4"/>
    <p:sldId id="257" r:id="rId5"/>
    <p:sldId id="261" r:id="rId6"/>
    <p:sldId id="259" r:id="rId7"/>
    <p:sldId id="271" r:id="rId8"/>
    <p:sldId id="272" r:id="rId9"/>
    <p:sldId id="291" r:id="rId10"/>
    <p:sldId id="292" r:id="rId11"/>
    <p:sldId id="26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2"/>
    <p:restoredTop sz="94696"/>
  </p:normalViewPr>
  <p:slideViewPr>
    <p:cSldViewPr snapToGrid="0" snapToObjects="1">
      <p:cViewPr varScale="1">
        <p:scale>
          <a:sx n="119" d="100"/>
          <a:sy n="119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A6485-9290-324C-B495-17464B0BAD8A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E426E-3024-3C46-8A43-A6F4D3E86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8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4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4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8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1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44C2-7BE6-844C-BB7E-5377B3BDA3FD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FDB6-85F3-D346-8DA5-9956C85EE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Inspections of DWI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is a </a:t>
            </a:r>
            <a:r>
              <a:rPr lang="en-US" dirty="0" err="1" smtClean="0"/>
              <a:t>powerpoint</a:t>
            </a:r>
            <a:r>
              <a:rPr lang="en-US" dirty="0" smtClean="0"/>
              <a:t> presentation that demonstrates validation of the visual </a:t>
            </a:r>
            <a:r>
              <a:rPr lang="en-US" dirty="0" err="1" smtClean="0"/>
              <a:t>inpsections</a:t>
            </a:r>
            <a:r>
              <a:rPr lang="en-US" dirty="0" smtClean="0"/>
              <a:t> done for </a:t>
            </a:r>
            <a:r>
              <a:rPr lang="en-US" dirty="0" err="1" smtClean="0"/>
              <a:t>DWIConvert</a:t>
            </a:r>
            <a:r>
              <a:rPr lang="en-US" dirty="0" smtClean="0"/>
              <a:t> refactoring's.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5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 images marked with blue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marked with a blue star are still not </a:t>
            </a:r>
            <a:r>
              <a:rPr lang="en-US" dirty="0" err="1" smtClean="0"/>
              <a:t>consiserd</a:t>
            </a:r>
            <a:r>
              <a:rPr lang="en-US" dirty="0" smtClean="0"/>
              <a:t> passed.  Further </a:t>
            </a:r>
            <a:r>
              <a:rPr lang="en-US" dirty="0" err="1" smtClean="0"/>
              <a:t>invesitgations</a:t>
            </a:r>
            <a:r>
              <a:rPr lang="en-US" dirty="0" smtClean="0"/>
              <a:t> need to be made for those images.</a:t>
            </a:r>
          </a:p>
          <a:p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2599765" y="3316941"/>
            <a:ext cx="6642847" cy="25728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4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mr-IN" i="1" dirty="0" smtClean="0"/>
              <a:t>DTI_004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6" y="677333"/>
            <a:ext cx="3019451" cy="2724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NIIXFSL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4" y="3578224"/>
            <a:ext cx="3058952" cy="27537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90" y="677333"/>
            <a:ext cx="2920943" cy="27037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311" y="3578224"/>
            <a:ext cx="2946216" cy="27537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765" y="3477703"/>
            <a:ext cx="2950592" cy="2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err="1" smtClean="0"/>
              <a:t>GeSignaHDx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3" y="608542"/>
            <a:ext cx="2614947" cy="2805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05" y="608542"/>
            <a:ext cx="2784529" cy="26048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606" y="3345370"/>
            <a:ext cx="2784529" cy="3002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94" y="3482953"/>
            <a:ext cx="2614948" cy="28225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089" y="3332798"/>
            <a:ext cx="3036382" cy="30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/>
              <a:t> </a:t>
            </a:r>
            <a:r>
              <a:rPr lang="en-US" dirty="0" err="1" smtClean="0"/>
              <a:t>GeSignaHDxBigEndian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4" y="566541"/>
            <a:ext cx="2734935" cy="2836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18" y="3601218"/>
            <a:ext cx="2816812" cy="2816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018" y="671540"/>
            <a:ext cx="2825098" cy="2818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4" y="3463785"/>
            <a:ext cx="2734935" cy="2995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461" y="3601218"/>
            <a:ext cx="2785004" cy="28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9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err="1" smtClean="0"/>
              <a:t>GeSignaHDxt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65" y="3502264"/>
            <a:ext cx="2872107" cy="2905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0" y="562680"/>
            <a:ext cx="2928397" cy="2962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65" y="562679"/>
            <a:ext cx="2897405" cy="2922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89" y="3524814"/>
            <a:ext cx="2928398" cy="2949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376" y="3455906"/>
            <a:ext cx="2963851" cy="29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6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</a:t>
            </a:r>
            <a:r>
              <a:rPr lang="en-US" dirty="0" smtClean="0"/>
              <a:t>PhilipsAchieva1   </a:t>
            </a:r>
            <a:r>
              <a:rPr lang="en-US" sz="3100" dirty="0" smtClean="0"/>
              <a:t>(Floating point data, scaled)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28" y="665862"/>
            <a:ext cx="2706918" cy="2713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590" y="653832"/>
            <a:ext cx="2750262" cy="2771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115" y="3437626"/>
            <a:ext cx="2381931" cy="2937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590" y="3554037"/>
            <a:ext cx="2893632" cy="2802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28" y="3437627"/>
            <a:ext cx="2743465" cy="2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PhilipsAchieva2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121" y="616378"/>
            <a:ext cx="2807832" cy="2871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4" y="625897"/>
            <a:ext cx="2766906" cy="277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121" y="3500219"/>
            <a:ext cx="2807832" cy="2824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4" y="3482168"/>
            <a:ext cx="2828985" cy="2828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708" y="3416723"/>
            <a:ext cx="2865989" cy="28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PhilipsAchieva3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88" y="630186"/>
            <a:ext cx="2802151" cy="279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3" y="630186"/>
            <a:ext cx="2810483" cy="2837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8" y="3495233"/>
            <a:ext cx="2848893" cy="282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3" y="3509688"/>
            <a:ext cx="2810483" cy="2817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309" y="3509688"/>
            <a:ext cx="2792762" cy="27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/>
              <a:t> </a:t>
            </a:r>
            <a:r>
              <a:rPr lang="en-US" dirty="0" smtClean="0"/>
              <a:t>PhilipsAchieva4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601782"/>
            <a:ext cx="2862471" cy="2875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7" y="524510"/>
            <a:ext cx="2843647" cy="2887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7" y="3443809"/>
            <a:ext cx="2876397" cy="288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83" y="3526995"/>
            <a:ext cx="2879970" cy="2886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706" y="3487469"/>
            <a:ext cx="2883821" cy="28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/>
              <a:t> </a:t>
            </a:r>
            <a:r>
              <a:rPr lang="en-US" dirty="0" smtClean="0"/>
              <a:t>PhilipsAchieva6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90" y="3611780"/>
            <a:ext cx="2771171" cy="2779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7" y="602993"/>
            <a:ext cx="2801176" cy="2794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90" y="575409"/>
            <a:ext cx="2796615" cy="27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87" y="3523701"/>
            <a:ext cx="2869911" cy="2862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708" y="3611780"/>
            <a:ext cx="2804119" cy="27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2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meta-data added to NRRD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DICOM_0008_0060_Modality:=MR  DICOM_0008_0070_Manufacturer:=SIEMENS  DICOM_0008_1090_ManufacturerModelName:=</a:t>
            </a:r>
            <a:r>
              <a:rPr lang="en-US" dirty="0" err="1" smtClean="0"/>
              <a:t>TrioTim</a:t>
            </a:r>
            <a:r>
              <a:rPr lang="en-US" dirty="0" smtClean="0"/>
              <a:t>  DICOM_0018_0022_ScanOptions:=PFP\FS  DICOM_0018_0023_MRAcquisitionType:=2D  DICOM_0018_0080_RepetitionTime:=12000  DICOM_0018_0081_EchoTime:=92  DICOM_0018_0083_NumberOfAverages:=1  DICOM_0018_0087_MagneticFieldStrength:=3  DICOM_0018_1020_SoftwareVersions:=</a:t>
            </a:r>
            <a:r>
              <a:rPr lang="en-US" dirty="0" err="1" smtClean="0"/>
              <a:t>syngo</a:t>
            </a:r>
            <a:r>
              <a:rPr lang="en-US" dirty="0" smtClean="0"/>
              <a:t> MR B13 4VB13A  DICOM_0018_1314_FlipAngle:=90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0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PhilipsAchieva7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5" y="556799"/>
            <a:ext cx="2842889" cy="2849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8" y="528773"/>
            <a:ext cx="2877815" cy="28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8" y="3470885"/>
            <a:ext cx="2904145" cy="2942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5" y="3504031"/>
            <a:ext cx="2883316" cy="2876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311" y="3486101"/>
            <a:ext cx="2905157" cy="28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3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PhilipsAchievaBigEndian1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4" y="676285"/>
            <a:ext cx="2821955" cy="2828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8" y="656477"/>
            <a:ext cx="2846324" cy="2829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378" y="3545962"/>
            <a:ext cx="2875434" cy="2867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4" y="3586131"/>
            <a:ext cx="2828100" cy="2878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803" y="3531952"/>
            <a:ext cx="2846324" cy="28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SiemensTrio-Syngo2004A-1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613092"/>
            <a:ext cx="2836674" cy="2829904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5607698" y="4721290"/>
            <a:ext cx="830424" cy="72935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10" y="613092"/>
            <a:ext cx="2768600" cy="2759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2" y="3442997"/>
            <a:ext cx="2899264" cy="2892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106" y="3512949"/>
            <a:ext cx="2864368" cy="28843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607" y="3468791"/>
            <a:ext cx="2770605" cy="28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0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SiemensTrio-Syngo2004A-2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4" y="583572"/>
            <a:ext cx="2943253" cy="2957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9" y="574866"/>
            <a:ext cx="2825164" cy="2807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4" y="3592639"/>
            <a:ext cx="2868608" cy="2881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0" y="3600056"/>
            <a:ext cx="2761934" cy="2761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489" y="3381978"/>
            <a:ext cx="2825164" cy="31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1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SiemensTrioTim1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659977"/>
            <a:ext cx="2778103" cy="277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8" y="3628443"/>
            <a:ext cx="2910529" cy="2847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69" y="3539804"/>
            <a:ext cx="2817299" cy="2830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427" y="3619213"/>
            <a:ext cx="2828316" cy="2828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488" y="622369"/>
            <a:ext cx="2910529" cy="2918821"/>
          </a:xfrm>
          <a:prstGeom prst="rect">
            <a:avLst/>
          </a:prstGeom>
        </p:spPr>
      </p:pic>
      <p:sp>
        <p:nvSpPr>
          <p:cNvPr id="11" name="5-Point Star 10"/>
          <p:cNvSpPr/>
          <p:nvPr/>
        </p:nvSpPr>
        <p:spPr>
          <a:xfrm>
            <a:off x="7225546" y="555908"/>
            <a:ext cx="1408929" cy="123045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460267" y="1217422"/>
            <a:ext cx="1346761" cy="86435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30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SiemensTrioTim2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640820"/>
            <a:ext cx="2803882" cy="2797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8" y="640820"/>
            <a:ext cx="2844916" cy="2806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3" y="3508408"/>
            <a:ext cx="2843841" cy="2843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4" y="3508409"/>
            <a:ext cx="2890635" cy="2905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11" y="3489845"/>
            <a:ext cx="2870330" cy="29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7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/>
              <a:t> </a:t>
            </a:r>
            <a:r>
              <a:rPr lang="en-US" dirty="0" smtClean="0"/>
              <a:t>SiemensTrioTim3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4" y="650980"/>
            <a:ext cx="2880349" cy="2894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8" y="650979"/>
            <a:ext cx="2855655" cy="2865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8" y="3556000"/>
            <a:ext cx="2868486" cy="2857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4" y="3556000"/>
            <a:ext cx="2880349" cy="2886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856" y="3556000"/>
            <a:ext cx="2978662" cy="28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8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smtClean="0"/>
              <a:t>SiemensTrioTimBigEndian1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677333"/>
            <a:ext cx="2804286" cy="2824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7" y="3529881"/>
            <a:ext cx="2966504" cy="3009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4" y="3589227"/>
            <a:ext cx="2866767" cy="2860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979" y="3553018"/>
            <a:ext cx="2841029" cy="2808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487" y="622723"/>
            <a:ext cx="2966504" cy="2966504"/>
          </a:xfrm>
          <a:prstGeom prst="rect">
            <a:avLst/>
          </a:prstGeom>
        </p:spPr>
      </p:pic>
      <p:sp>
        <p:nvSpPr>
          <p:cNvPr id="17" name="5-Point Star 16"/>
          <p:cNvSpPr/>
          <p:nvPr/>
        </p:nvSpPr>
        <p:spPr>
          <a:xfrm>
            <a:off x="7225546" y="555908"/>
            <a:ext cx="1408929" cy="123045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460267" y="1217422"/>
            <a:ext cx="1346761" cy="86435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69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17885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mr-IN" i="1" dirty="0"/>
              <a:t>====  </a:t>
            </a:r>
            <a:r>
              <a:rPr lang="en-US" dirty="0" err="1"/>
              <a:t>SiemensVerio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3114" y="185474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NIIXFSL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6442" y="4614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4934" y="6413496"/>
            <a:ext cx="30194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FSLVIEW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666806" y="1832554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DicomToNrrd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43958" y="4672849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NIIXFSLToNrrd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63590" y="6413496"/>
            <a:ext cx="69299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Slicer Display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192131" y="4770448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DicomToFSLToNrrd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4" y="627310"/>
            <a:ext cx="2887269" cy="2873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8" y="627310"/>
            <a:ext cx="2809002" cy="2818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8" y="3582629"/>
            <a:ext cx="2743688" cy="2754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4" y="3578374"/>
            <a:ext cx="2798332" cy="2798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145" y="3578374"/>
            <a:ext cx="2863275" cy="28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7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DWI Presentation  Red slice only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0" y="735806"/>
            <a:ext cx="7874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" y="1320006"/>
            <a:ext cx="6584950" cy="53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Slicer Visualization Notes (Volumes Module)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716" y="117475"/>
            <a:ext cx="28067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91" y="1385887"/>
            <a:ext cx="4838342" cy="5332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433" y="1938338"/>
            <a:ext cx="6727567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6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07539" cy="1325563"/>
          </a:xfrm>
        </p:spPr>
        <p:txBody>
          <a:bodyPr/>
          <a:lstStyle/>
          <a:p>
            <a:r>
              <a:rPr lang="en-US" dirty="0" err="1" smtClean="0"/>
              <a:t>fslview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29" y="1825625"/>
            <a:ext cx="604683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Need a mask image made by bet2 to view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900" i="1" dirty="0" err="1">
                <a:latin typeface="Courier New" charset="0"/>
                <a:ea typeface="Courier New" charset="0"/>
                <a:cs typeface="Courier New" charset="0"/>
              </a:rPr>
              <a:t>fslview</a:t>
            </a:r>
            <a:r>
              <a:rPr lang="en-US" sz="19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i="1" dirty="0" smtClean="0">
                <a:latin typeface="Courier New" charset="0"/>
                <a:ea typeface="Courier New" charset="0"/>
                <a:cs typeface="Courier New" charset="0"/>
              </a:rPr>
              <a:t>\</a:t>
            </a:r>
            <a:br>
              <a:rPr lang="en-US" sz="1900" i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i="1" dirty="0" smtClean="0">
                <a:latin typeface="Courier New" charset="0"/>
                <a:ea typeface="Courier New" charset="0"/>
                <a:cs typeface="Courier New" charset="0"/>
              </a:rPr>
              <a:t>DTI_004/</a:t>
            </a:r>
            <a:r>
              <a:rPr lang="en-US" sz="1900" i="1" dirty="0" err="1" smtClean="0">
                <a:latin typeface="Courier New" charset="0"/>
                <a:ea typeface="Courier New" charset="0"/>
                <a:cs typeface="Courier New" charset="0"/>
              </a:rPr>
              <a:t>NIIX_dti</a:t>
            </a:r>
            <a:r>
              <a:rPr lang="en-US" sz="1900" i="1" dirty="0" smtClean="0">
                <a:latin typeface="Courier New" charset="0"/>
                <a:ea typeface="Courier New" charset="0"/>
                <a:cs typeface="Courier New" charset="0"/>
              </a:rPr>
              <a:t>/DTI_004mask.nii.gz \ DTI_004/</a:t>
            </a:r>
            <a:r>
              <a:rPr lang="en-US" sz="1900" i="1" dirty="0" err="1" smtClean="0">
                <a:latin typeface="Courier New" charset="0"/>
                <a:ea typeface="Courier New" charset="0"/>
                <a:cs typeface="Courier New" charset="0"/>
              </a:rPr>
              <a:t>NIIX_dti</a:t>
            </a:r>
            <a:r>
              <a:rPr lang="en-US" sz="1900" i="1" dirty="0" smtClean="0">
                <a:latin typeface="Courier New" charset="0"/>
                <a:ea typeface="Courier New" charset="0"/>
                <a:cs typeface="Courier New" charset="0"/>
              </a:rPr>
              <a:t>/NIIXDTI_004_V1.nii</a:t>
            </a:r>
            <a:r>
              <a:rPr lang="en-US" sz="1900" i="1" dirty="0">
                <a:latin typeface="Courier New" charset="0"/>
                <a:ea typeface="Courier New" charset="0"/>
                <a:cs typeface="Courier New" charset="0"/>
              </a:rPr>
              <a:t>* </a:t>
            </a:r>
            <a:endParaRPr lang="en-US" sz="19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39" y="0"/>
            <a:ext cx="574626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visualization of tensor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slide deck describes how to generate visualizations needed to give confidence that </a:t>
            </a:r>
            <a:r>
              <a:rPr lang="en-US" dirty="0" err="1" smtClean="0"/>
              <a:t>DWIConvert</a:t>
            </a:r>
            <a:r>
              <a:rPr lang="en-US" dirty="0" smtClean="0"/>
              <a:t> is doing the correct behavior.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FSL data prep</a:t>
            </a:r>
          </a:p>
          <a:p>
            <a:pPr lvl="1"/>
            <a:r>
              <a:rPr lang="en-US" dirty="0" err="1" smtClean="0"/>
              <a:t>DTIProcessToolkit</a:t>
            </a:r>
            <a:r>
              <a:rPr lang="en-US" dirty="0" smtClean="0"/>
              <a:t> data prep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1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66" y="-297657"/>
            <a:ext cx="10515600" cy="1325563"/>
          </a:xfrm>
        </p:spPr>
        <p:txBody>
          <a:bodyPr/>
          <a:lstStyle/>
          <a:p>
            <a:r>
              <a:rPr lang="en-US" dirty="0" smtClean="0"/>
              <a:t>FSL Data Preparation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2068" y="1281291"/>
            <a:ext cx="103801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/opt/dcm2niix/bin/dcm2niix -m -b y -t y -v y -z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-o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 -f "${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}"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/Users/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johnsonhj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/BT-11/bin/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DWIConvert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conversionMode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FSLToNrrd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allowLossyConversion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useIdentityMeaseurementFrame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inputVolume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}/DWI${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outputDirectory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outputVolume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Recovered${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nhdr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bet2 ${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nii.gz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NIIX_dti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mask.nii.gz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/opt/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fsl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/bin/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dtifit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--data=${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nii.gz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--out=${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NIIX_dti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/NIIX${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 \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--mask=${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NIIX_dti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mask.nii.gz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 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bvecs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=${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bvec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 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bvals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=${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bval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\ 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wls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sse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save_tensor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${FSLVIEW}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NIIX_dti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mask.nii.gz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NIIX_dti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/NIIX${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}_V1.nii*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9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DTIProcessing</a:t>
            </a:r>
            <a:r>
              <a:rPr lang="en-US" dirty="0" smtClean="0"/>
              <a:t> Toolkit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3667" y="1690688"/>
            <a:ext cx="10380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/Users/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johnsonhj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/BT-11/bin/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DWIConvert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conversionMode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FSLToNrrd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DicomToNrrd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allowLossyConversion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useIdentityMeaseurementFrame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inputVolume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}/${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nii.gz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outputDirectory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outputVolume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NIIX${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nhdr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~/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/NEP-11/bin/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dtiestim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inputDWIVolume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}/DWI${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nhdr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outputDTIVolume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}/DWI${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}_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DTI.nhdr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-t 0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/Applications/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Slicer.app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/Contents/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MacOS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/Slicer 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}/DWI${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nhdr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outdir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}/DWI${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dicomDir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}_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DTI.nhdr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9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Slicer Processing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${SLICER_EXTENSION_BIN}/</a:t>
            </a:r>
            <a:r>
              <a:rPr lang="en-US" dirty="0" err="1"/>
              <a:t>DiffusionWeightedVolumeMasking</a:t>
            </a:r>
            <a:r>
              <a:rPr lang="en-US" dirty="0"/>
              <a:t> </a:t>
            </a:r>
            <a:r>
              <a:rPr lang="en-US" dirty="0" smtClean="0"/>
              <a:t>\</a:t>
            </a:r>
            <a:br>
              <a:rPr lang="en-US" dirty="0" smtClean="0"/>
            </a:br>
            <a:r>
              <a:rPr lang="en-US" dirty="0" smtClean="0"/>
              <a:t>  --</a:t>
            </a:r>
            <a:r>
              <a:rPr lang="en-US" dirty="0" err="1"/>
              <a:t>baselineBValueThreshold</a:t>
            </a:r>
            <a:r>
              <a:rPr lang="en-US" dirty="0"/>
              <a:t> 100 </a:t>
            </a:r>
            <a:br>
              <a:rPr lang="en-US" dirty="0"/>
            </a:br>
            <a:r>
              <a:rPr lang="en-US" dirty="0"/>
              <a:t>  --</a:t>
            </a:r>
            <a:r>
              <a:rPr lang="en-US" dirty="0" err="1"/>
              <a:t>removeislands</a:t>
            </a:r>
            <a:r>
              <a:rPr lang="en-US" dirty="0"/>
              <a:t> </a:t>
            </a:r>
            <a:r>
              <a:rPr lang="en-US" dirty="0" smtClean="0"/>
              <a:t>\</a:t>
            </a:r>
            <a:br>
              <a:rPr lang="en-US" dirty="0" smtClean="0"/>
            </a:br>
            <a:r>
              <a:rPr lang="en-US" dirty="0"/>
              <a:t>  ${DWIIN} ${BASELINEOUT} ${DWIBRAINMASK</a:t>
            </a:r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/>
              <a:t>${SLICER_EXTENSION_BIN}/</a:t>
            </a:r>
            <a:r>
              <a:rPr lang="en-US" dirty="0" err="1"/>
              <a:t>DWIToDTIEstimation</a:t>
            </a:r>
            <a:r>
              <a:rPr lang="en-US" dirty="0"/>
              <a:t> </a:t>
            </a:r>
            <a:r>
              <a:rPr lang="en-US" dirty="0" smtClean="0"/>
              <a:t>\</a:t>
            </a:r>
            <a:br>
              <a:rPr lang="en-US" dirty="0" smtClean="0"/>
            </a:br>
            <a:r>
              <a:rPr lang="en-US" dirty="0"/>
              <a:t>  --enumeration LS </a:t>
            </a:r>
            <a:r>
              <a:rPr lang="en-US" dirty="0" smtClean="0"/>
              <a:t>\</a:t>
            </a:r>
            <a:br>
              <a:rPr lang="en-US" dirty="0" smtClean="0"/>
            </a:br>
            <a:r>
              <a:rPr lang="en-US" dirty="0"/>
              <a:t>  --mask ${DWIBRAINMASK} </a:t>
            </a:r>
            <a:r>
              <a:rPr lang="en-US" dirty="0" smtClean="0"/>
              <a:t>\</a:t>
            </a:r>
            <a:br>
              <a:rPr lang="en-US" dirty="0" smtClean="0"/>
            </a:br>
            <a:r>
              <a:rPr lang="en-US" dirty="0"/>
              <a:t>  ${DWIIN} ${DTIOUT} ${BASELINEOUTDTI}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6633</TotalTime>
  <Words>584</Words>
  <Application>Microsoft Macintosh PowerPoint</Application>
  <PresentationFormat>Widescreen</PresentationFormat>
  <Paragraphs>205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Courier New</vt:lpstr>
      <vt:lpstr>Mangal</vt:lpstr>
      <vt:lpstr>Office Theme</vt:lpstr>
      <vt:lpstr>Visual Inspections of DWI Data</vt:lpstr>
      <vt:lpstr>New meta-data added to NRRD files</vt:lpstr>
      <vt:lpstr>DWI Presentation  Red slice only </vt:lpstr>
      <vt:lpstr>Slicer Visualization Notes (Volumes Module)</vt:lpstr>
      <vt:lpstr>fslview</vt:lpstr>
      <vt:lpstr>Generate visualization of tensor representation</vt:lpstr>
      <vt:lpstr>FSL Data Preparation</vt:lpstr>
      <vt:lpstr>DTIProcessing Toolkit</vt:lpstr>
      <vt:lpstr>Slicer Processing tools</vt:lpstr>
      <vt:lpstr>Suspicious images marked with blue start</vt:lpstr>
      <vt:lpstr>====  DTI_004</vt:lpstr>
      <vt:lpstr>====  GeSignaHDx</vt:lpstr>
      <vt:lpstr>====   GeSignaHDxBigEndian</vt:lpstr>
      <vt:lpstr>====  GeSignaHDxt</vt:lpstr>
      <vt:lpstr>==== PhilipsAchieva1   (Floating point data, scaled)</vt:lpstr>
      <vt:lpstr>====  PhilipsAchieva2</vt:lpstr>
      <vt:lpstr>====  PhilipsAchieva3</vt:lpstr>
      <vt:lpstr>====   PhilipsAchieva4</vt:lpstr>
      <vt:lpstr>====   PhilipsAchieva6</vt:lpstr>
      <vt:lpstr>====  PhilipsAchieva7</vt:lpstr>
      <vt:lpstr>====  PhilipsAchievaBigEndian1</vt:lpstr>
      <vt:lpstr>====  SiemensTrio-Syngo2004A-1</vt:lpstr>
      <vt:lpstr>====  SiemensTrio-Syngo2004A-2</vt:lpstr>
      <vt:lpstr>====  SiemensTrioTim1</vt:lpstr>
      <vt:lpstr>====  SiemensTrioTim2</vt:lpstr>
      <vt:lpstr>====   SiemensTrioTim3</vt:lpstr>
      <vt:lpstr>====  SiemensTrioTimBigEndian1</vt:lpstr>
      <vt:lpstr>====  SiemensVerio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Inspections of DWI Data</dc:title>
  <dc:creator>Johnson, Hans J</dc:creator>
  <cp:lastModifiedBy>Johnson, Hans J</cp:lastModifiedBy>
  <cp:revision>87</cp:revision>
  <dcterms:created xsi:type="dcterms:W3CDTF">2016-12-08T16:28:23Z</dcterms:created>
  <dcterms:modified xsi:type="dcterms:W3CDTF">2017-08-08T02:24:58Z</dcterms:modified>
</cp:coreProperties>
</file>